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宁德市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58" y="1292094"/>
            <a:ext cx="10446920" cy="17048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66" y="1292094"/>
            <a:ext cx="4156368" cy="2183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4" y="162183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61" y="25014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08246" cy="55277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0" y="379026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431278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468725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550585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3" y="608062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49896"/>
            <a:ext cx="11534879" cy="51434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20311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350288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51052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32003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8" y="17698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1" y="337225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20718"/>
            <a:ext cx="11526001" cy="35378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420" y="4519107"/>
            <a:ext cx="8490883" cy="422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9235" y="303262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652" y="350288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6732" y="3535680"/>
            <a:ext cx="457200" cy="3593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378" y="3988526"/>
            <a:ext cx="457200" cy="3593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3475" y="4511040"/>
            <a:ext cx="457200" cy="3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99"/>
          <a:stretch/>
        </p:blipFill>
        <p:spPr>
          <a:xfrm>
            <a:off x="334566" y="716488"/>
            <a:ext cx="10863761" cy="8192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90" y="4419694"/>
            <a:ext cx="9295856" cy="22197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736"/>
          <a:stretch/>
        </p:blipFill>
        <p:spPr>
          <a:xfrm>
            <a:off x="335462" y="1220543"/>
            <a:ext cx="10863761" cy="3221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15" y="444341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932" y="486142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766" y="535781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349" y="5793239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75" y="621125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997582"/>
            <a:ext cx="11499368" cy="415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80" y="1397695"/>
            <a:ext cx="11212977" cy="50526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930" y="764704"/>
            <a:ext cx="11211175" cy="64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10266"/>
            <a:ext cx="11499368" cy="9931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142" y="1844824"/>
            <a:ext cx="11349092" cy="42469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95" y="95998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835" y="196146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60" y="334613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94" y="423440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77" y="520105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14259"/>
            <a:ext cx="11526508" cy="365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88362"/>
            <a:ext cx="11508246" cy="360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9655" y="1476782"/>
            <a:ext cx="1162050" cy="1152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09" y="262332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09" y="396444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908720"/>
            <a:ext cx="7240364" cy="28658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3904822"/>
            <a:ext cx="11508246" cy="25485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224" y="3877353"/>
            <a:ext cx="130807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064" y="4399868"/>
            <a:ext cx="172413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7247" y="4922382"/>
            <a:ext cx="1396342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024" y="5436188"/>
            <a:ext cx="377507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745" y="1196752"/>
            <a:ext cx="10884266" cy="45994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18134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75" y="330258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8" y="486142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38" y="1169615"/>
            <a:ext cx="11491452" cy="40595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62" y="20608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662" y="202601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94" y="328875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497" y="329746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829" y="449054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2936"/>
            <a:ext cx="11508246" cy="23180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108" y="31284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593" y="31022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576" y="308487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2056" y="310229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4993" y="305874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224736"/>
            <a:ext cx="11508246" cy="25643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16566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208338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249269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1" y="294553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343321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65482"/>
            <a:ext cx="11526001" cy="51278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754" y="4746171"/>
            <a:ext cx="457200" cy="1939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622" y="4180114"/>
            <a:ext cx="457200" cy="1939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2616" y="3448595"/>
            <a:ext cx="457200" cy="19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142" y="1238224"/>
            <a:ext cx="7959690" cy="12769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30"/>
          <a:stretch/>
        </p:blipFill>
        <p:spPr>
          <a:xfrm>
            <a:off x="550590" y="2676418"/>
            <a:ext cx="9132286" cy="3056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515" y="2960915"/>
            <a:ext cx="457200" cy="2113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858" y="5355774"/>
            <a:ext cx="457200" cy="20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052735"/>
            <a:ext cx="11517122" cy="47661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06" y="314583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418" y="445212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7" y="534910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</Words>
  <Application>Microsoft Office PowerPoint</Application>
  <PresentationFormat>自定义</PresentationFormat>
  <Paragraphs>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2025-10-21T07:27:09Z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